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8"/>
  </p:notesMasterIdLst>
  <p:sldIdLst>
    <p:sldId id="256" r:id="rId2"/>
    <p:sldId id="258" r:id="rId3"/>
    <p:sldId id="257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  <p:sldId id="269" r:id="rId13"/>
    <p:sldId id="271" r:id="rId14"/>
    <p:sldId id="268" r:id="rId15"/>
    <p:sldId id="272" r:id="rId16"/>
    <p:sldId id="267" r:id="rId17"/>
  </p:sldIdLst>
  <p:sldSz cx="9144000" cy="6858000" type="screen4x3"/>
  <p:notesSz cx="6858000" cy="9144000"/>
  <p:defaultTextStyle>
    <a:defPPr>
      <a:defRPr lang="sr-Latn-R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47468A-68F0-46A2-A3AF-A3287D8A5001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s-Latn-B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2BF0AE-7608-45A4-AA16-DC95AE83C2B6}" type="slidenum">
              <a:rPr lang="bs-Latn-BA" smtClean="0"/>
              <a:t>‹#›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2703524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bs-Latn-B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2BF0AE-7608-45A4-AA16-DC95AE83C2B6}" type="slidenum">
              <a:rPr lang="bs-Latn-BA" smtClean="0"/>
              <a:t>7</a:t>
            </a:fld>
            <a:endParaRPr lang="bs-Latn-BA"/>
          </a:p>
        </p:txBody>
      </p:sp>
    </p:spTree>
    <p:extLst>
      <p:ext uri="{BB962C8B-B14F-4D97-AF65-F5344CB8AC3E}">
        <p14:creationId xmlns:p14="http://schemas.microsoft.com/office/powerpoint/2010/main" val="36812868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bs-Latn-B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s-Latn-B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shade val="30000"/>
                <a:satMod val="115000"/>
              </a:schemeClr>
            </a:gs>
            <a:gs pos="73000">
              <a:schemeClr val="accent4">
                <a:lumMod val="88000"/>
                <a:lumOff val="12000"/>
              </a:schemeClr>
            </a:gs>
            <a:gs pos="100000">
              <a:schemeClr val="accent1">
                <a:shade val="100000"/>
                <a:satMod val="115000"/>
              </a:schemeClr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52C68F8-50B4-44F9-92AE-EFA93908D266}" type="datetimeFigureOut">
              <a:rPr lang="bs-Latn-BA" smtClean="0"/>
              <a:t>20.12.2016</a:t>
            </a:fld>
            <a:endParaRPr lang="bs-Latn-BA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bs-Latn-BA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83FC417-1706-4AE2-92BC-006956FAB26A}" type="slidenum">
              <a:rPr lang="bs-Latn-BA" smtClean="0"/>
              <a:t>‹#›</a:t>
            </a:fld>
            <a:endParaRPr lang="bs-Latn-B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6.wdp"/><Relationship Id="rId3" Type="http://schemas.openxmlformats.org/officeDocument/2006/relationships/image" Target="../media/image19.jpeg"/><Relationship Id="rId7" Type="http://schemas.openxmlformats.org/officeDocument/2006/relationships/image" Target="../media/image2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microsoft.com/office/2007/relationships/hdphoto" Target="../media/hdphoto5.wdp"/><Relationship Id="rId5" Type="http://schemas.openxmlformats.org/officeDocument/2006/relationships/image" Target="../media/image20.jpeg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microsoft.com/office/2007/relationships/hdphoto" Target="../media/hdphoto3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55272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65884" y="260648"/>
            <a:ext cx="73436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5400" b="1" dirty="0" smtClean="0">
                <a:ln w="1905">
                  <a:solidFill>
                    <a:schemeClr val="bg1">
                      <a:lumMod val="50000"/>
                      <a:lumOff val="50000"/>
                    </a:schemeClr>
                  </a:solidFill>
                </a:ln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MOBIUSOVA TRAKA</a:t>
            </a:r>
          </a:p>
        </p:txBody>
      </p:sp>
    </p:spTree>
    <p:extLst>
      <p:ext uri="{BB962C8B-B14F-4D97-AF65-F5344CB8AC3E}">
        <p14:creationId xmlns:p14="http://schemas.microsoft.com/office/powerpoint/2010/main" val="18215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03648" y="692696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Primjena Mobiusove trake u izradi šalova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06538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861" y="0"/>
            <a:ext cx="9144000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1782" y="114522"/>
            <a:ext cx="3312368" cy="33123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2857939"/>
            <a:ext cx="4026024" cy="40260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39206"/>
            <a:ext cx="4990190" cy="471879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426970" y="404664"/>
            <a:ext cx="528221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Nakit inspirisan </a:t>
            </a:r>
          </a:p>
          <a:p>
            <a:pPr algn="ctr"/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Mobiusovom trakom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93893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195" r="11709" b="426"/>
          <a:stretch/>
        </p:blipFill>
        <p:spPr>
          <a:xfrm>
            <a:off x="0" y="-2434"/>
            <a:ext cx="9144000" cy="68158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" y="382395"/>
            <a:ext cx="9144000" cy="1569660"/>
          </a:xfrm>
          <a:prstGeom prst="rect">
            <a:avLst/>
          </a:prstGeom>
          <a:solidFill>
            <a:schemeClr val="bg1">
              <a:lumMod val="50000"/>
              <a:lumOff val="50000"/>
            </a:schemeClr>
          </a:solidFill>
        </p:spPr>
        <p:txBody>
          <a:bodyPr wrap="square" rtlCol="0">
            <a:spAutoFit/>
          </a:bodyPr>
          <a:lstStyle/>
          <a:p>
            <a:pPr lvl="0" algn="ctr"/>
            <a:r>
              <a:rPr lang="bs-Latn-B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Najpoznatija primjena Möbiusove vrpce je</a:t>
            </a:r>
          </a:p>
          <a:p>
            <a:pPr lvl="0" algn="ctr"/>
            <a:r>
              <a:rPr lang="bs-Latn-BA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međunarodni znak za reciklažu, u obliku trokuta sa tri strelice.</a:t>
            </a:r>
            <a:endParaRPr lang="bs-Latn-BA" b="1" dirty="0"/>
          </a:p>
        </p:txBody>
      </p:sp>
    </p:spTree>
    <p:extLst>
      <p:ext uri="{BB962C8B-B14F-4D97-AF65-F5344CB8AC3E}">
        <p14:creationId xmlns:p14="http://schemas.microsoft.com/office/powerpoint/2010/main" val="2307067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584" y="260648"/>
            <a:ext cx="7467600" cy="1143000"/>
          </a:xfrm>
        </p:spPr>
        <p:txBody>
          <a:bodyPr/>
          <a:lstStyle/>
          <a:p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  <a:ea typeface="+mn-ea"/>
                <a:cs typeface="+mn-cs"/>
              </a:rPr>
              <a:t>Primjena u fizici:</a:t>
            </a:r>
            <a:endParaRPr lang="bs-Latn-B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bs-Latn-B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Mobiusov neinduktivni otpornik</a:t>
            </a:r>
          </a:p>
          <a:p>
            <a:pPr>
              <a:lnSpc>
                <a:spcPct val="150000"/>
              </a:lnSpc>
            </a:pPr>
            <a:r>
              <a:rPr lang="bs-Latn-B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Mobiusov kondenzator </a:t>
            </a:r>
          </a:p>
          <a:p>
            <a:pPr>
              <a:lnSpc>
                <a:spcPct val="150000"/>
              </a:lnSpc>
            </a:pPr>
            <a:r>
              <a:rPr lang="bs-Latn-B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Mobiusov rezonator i filter</a:t>
            </a:r>
          </a:p>
          <a:p>
            <a:pPr>
              <a:lnSpc>
                <a:spcPct val="150000"/>
              </a:lnSpc>
            </a:pPr>
            <a:r>
              <a:rPr lang="bs-Latn-BA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Namot elektromagneta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</a:t>
            </a:r>
            <a: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Teslin </a:t>
            </a:r>
            <a:r>
              <a:rPr lang="bs-Latn-BA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izum za namot elektromagneta iz 1894. godine </a:t>
            </a:r>
            <a: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</a:t>
            </a:r>
            <a:r>
              <a:rPr lang="bs-Latn-BA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pripisuje načelu Mobiusove </a:t>
            </a:r>
            <a: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trake)</a:t>
            </a:r>
            <a:endParaRPr lang="bs-Latn-B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904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6645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Otpornik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sastoji od dvije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trake prikladnog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otpornog materijala, iste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dužine i širine, učvrščene na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suprotnim stranama jedne izolacijske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trake.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5536" y="20121"/>
            <a:ext cx="820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Mobiusov neinduktivni otpornik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988840"/>
            <a:ext cx="9144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bs-Latn-BA" sz="24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Jedni krajevi te kombinacije zaokrenu se za 180º i spoje s drugim krajevima, tj. oblikuje se Möbiusova traka</a:t>
            </a:r>
            <a: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b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bs-Latn-BA" sz="24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bs-Latn-BA" sz="24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2400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Mobiusov otpornik može se omotati oko valjkastog tijela ili tanke kartice, pa čak ga oblikovati u kuglu.</a:t>
            </a:r>
          </a:p>
          <a:p>
            <a:pPr lvl="0">
              <a:lnSpc>
                <a:spcPct val="150000"/>
              </a:lnSpc>
            </a:pPr>
            <a:endParaRPr lang="bs-Latn-BA" sz="2000" dirty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65" t="36070" r="29066" b="29848"/>
          <a:stretch/>
        </p:blipFill>
        <p:spPr>
          <a:xfrm>
            <a:off x="1206734" y="3933056"/>
            <a:ext cx="6730532" cy="2824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681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55176" y="116630"/>
            <a:ext cx="5833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Mobiusov kondenzator</a:t>
            </a:r>
            <a:endParaRPr lang="bs-Latn-BA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94234"/>
            <a:ext cx="9144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Dvadeset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godina nakon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izuma Mobiusovog otpornika,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 njegovoj je osnovi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Thomas Brown izumio je Mobiusov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kondenzator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.</a:t>
            </a:r>
            <a:b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bs-Latn-B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bs-Latn-BA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Jednostavno je na prije spomenute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otporne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trake Mobiusovog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otpornika,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stavio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izolacijske slojeve i na njima vodljive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trake,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tako da su te kombinacije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kraće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od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traka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samog otpornika i nalaze se jedna nasuprot druge.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/>
            </a:r>
            <a:b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endParaRPr lang="bs-Latn-B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bs-Latn-BA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Mogu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biti jedan ili dva para </a:t>
            </a:r>
            <a:endParaRPr lang="bs-Latn-B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 takvih kondenzatora uzduž </a:t>
            </a:r>
          </a:p>
          <a:p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opsega ovog složenog sistema.</a:t>
            </a:r>
            <a:b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</a:p>
          <a:p>
            <a:r>
              <a:rPr lang="bs-Latn-BA" sz="2400" dirty="0" smtClean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***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Dužinom i širinom traka,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te </a:t>
            </a:r>
            <a:endParaRPr lang="bs-Latn-BA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debljinom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izolacije, mogu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</a:t>
            </a:r>
          </a:p>
          <a:p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ugađati </a:t>
            </a:r>
            <a:r>
              <a:rPr lang="bs-Latn-BA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vrijednosti kapaciteta.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05064"/>
            <a:ext cx="4355976" cy="28529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56905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388095"/>
            <a:ext cx="82397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54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HVALA NA PAŽNJI</a:t>
            </a:r>
            <a:endParaRPr lang="bs-Latn-BA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068960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Prezentaciju radile i održale: </a:t>
            </a:r>
          </a:p>
          <a:p>
            <a:pPr algn="ctr"/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Rahmanović Tea</a:t>
            </a:r>
          </a:p>
          <a:p>
            <a:pPr algn="ctr"/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Jukić Neira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6397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67" y="48615"/>
            <a:ext cx="9144000" cy="67566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63135" y="3205430"/>
            <a:ext cx="45127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bs-Latn-BA" sz="2800" b="1" dirty="0"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17.11.1790. – 26.09.1868.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997736" y="476672"/>
            <a:ext cx="344357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bs-Latn-BA" sz="5400" b="1" dirty="0" smtClean="0">
                <a:ln w="1905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August </a:t>
            </a:r>
          </a:p>
          <a:p>
            <a:pPr algn="ctr"/>
            <a:r>
              <a:rPr lang="bs-Latn-BA" sz="5400" b="1" dirty="0" smtClean="0">
                <a:ln w="1905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Ferdinand</a:t>
            </a:r>
          </a:p>
          <a:p>
            <a:pPr algn="ctr"/>
            <a:r>
              <a:rPr lang="bs-Latn-BA" sz="5400" b="1" dirty="0" smtClean="0">
                <a:ln w="1905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schemeClr val="tx1">
                    <a:lumMod val="85000"/>
                  </a:schemeClr>
                </a:solidFill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Mobius</a:t>
            </a:r>
            <a:endParaRPr lang="bs-Latn-BA" dirty="0">
              <a:solidFill>
                <a:schemeClr val="tx1">
                  <a:lumMod val="8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24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941" y="980728"/>
            <a:ext cx="823815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Lucida Calligraphy" pitchFamily="66" charset="0"/>
              </a:rPr>
              <a:t>•  </a:t>
            </a: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Njemački matematičar i astronom</a:t>
            </a:r>
          </a:p>
          <a:p>
            <a:pPr>
              <a:lnSpc>
                <a:spcPct val="150000"/>
              </a:lnSpc>
            </a:pPr>
            <a:r>
              <a:rPr lang="bs-Latn-B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 </a:t>
            </a:r>
            <a:r>
              <a:rPr lang="bs-Latn-B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Studirao matematiku u Leipzigu</a:t>
            </a:r>
          </a:p>
          <a:p>
            <a:pPr>
              <a:lnSpc>
                <a:spcPct val="150000"/>
              </a:lnSpc>
            </a:pPr>
            <a:r>
              <a:rPr lang="bs-Latn-BA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 </a:t>
            </a:r>
            <a:r>
              <a:rPr lang="bs-Latn-B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Najpoznatija djela su vezana za 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matematiku ali objavio je i značajna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djela za astronomiju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39700">
                    <a:schemeClr val="tx1">
                      <a:alpha val="40000"/>
                    </a:schemeClr>
                  </a:glow>
                </a:effectLst>
                <a:latin typeface="Lucida Calligraphy" pitchFamily="66" charset="0"/>
              </a:rPr>
              <a:t>•  </a:t>
            </a: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39700">
                    <a:schemeClr val="tx1"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Izumitelj MOBIUSOVE TRAKE</a:t>
            </a:r>
          </a:p>
        </p:txBody>
      </p:sp>
    </p:spTree>
    <p:extLst>
      <p:ext uri="{BB962C8B-B14F-4D97-AF65-F5344CB8AC3E}">
        <p14:creationId xmlns:p14="http://schemas.microsoft.com/office/powerpoint/2010/main" val="7396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77" y="0"/>
            <a:ext cx="9144000" cy="68359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47664" y="764704"/>
            <a:ext cx="626004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6000" b="1" dirty="0">
                <a:ln w="1905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prstClr val="white">
                    <a:lumMod val="85000"/>
                  </a:prstClr>
                </a:solidFill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</a:t>
            </a:r>
            <a:r>
              <a:rPr lang="bs-Latn-BA" sz="6000" b="1" dirty="0" smtClean="0">
                <a:ln w="1905">
                  <a:solidFill>
                    <a:prstClr val="black">
                      <a:lumMod val="50000"/>
                      <a:lumOff val="50000"/>
                    </a:prstClr>
                  </a:solidFill>
                </a:ln>
                <a:solidFill>
                  <a:prstClr val="white">
                    <a:lumMod val="85000"/>
                  </a:prstClr>
                </a:solidFill>
                <a:effectLst>
                  <a:glow rad="63500">
                    <a:srgbClr val="CC0099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obiusova traka</a:t>
            </a:r>
            <a:endParaRPr lang="bs-Latn-BA" sz="2000" dirty="0"/>
          </a:p>
        </p:txBody>
      </p:sp>
    </p:spTree>
    <p:extLst>
      <p:ext uri="{BB962C8B-B14F-4D97-AF65-F5344CB8AC3E}">
        <p14:creationId xmlns:p14="http://schemas.microsoft.com/office/powerpoint/2010/main" val="122336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6633" y="-99392"/>
            <a:ext cx="7960834" cy="68326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bs-Latn-BA" sz="32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•</a:t>
            </a: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Mobiusova traka je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 otkrivena 1858 godine.</a:t>
            </a:r>
          </a:p>
          <a:p>
            <a:pPr>
              <a:lnSpc>
                <a:spcPct val="150000"/>
              </a:lnSpc>
            </a:pPr>
            <a:r>
              <a:rPr lang="bs-Latn-BA" sz="36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Möbiusova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traka je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objekat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samo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jednom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stranom. </a:t>
            </a:r>
            <a:endParaRPr lang="bs-Latn-BA" sz="3200" dirty="0" smtClean="0"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>
              <a:lnSpc>
                <a:spcPct val="150000"/>
              </a:lnSpc>
            </a:pPr>
            <a:r>
              <a:rPr lang="bs-Latn-BA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Može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se konstruisati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 sljedeći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način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: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uzme se pravougaona traka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papira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 spoje se dva kraja trake tako da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sa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dijametralna tjemena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spoje pri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okretu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za </a:t>
            </a: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180 stepeni.</a:t>
            </a:r>
            <a:endParaRPr lang="bs-Latn-BA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45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46694"/>
            <a:ext cx="2809637" cy="148210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39346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0209" y="1916832"/>
            <a:ext cx="3704055" cy="190867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17" r="53254" b="19108"/>
          <a:stretch/>
        </p:blipFill>
        <p:spPr>
          <a:xfrm>
            <a:off x="5450209" y="0"/>
            <a:ext cx="3693791" cy="20166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624"/>
          <a:stretch/>
        </p:blipFill>
        <p:spPr>
          <a:xfrm>
            <a:off x="5450209" y="3825510"/>
            <a:ext cx="3693791" cy="303249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-27099" y="13103"/>
            <a:ext cx="545020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s-Latn-BA" sz="3200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Kako napraviti Mobiusovu traku?</a:t>
            </a:r>
            <a:endParaRPr lang="bs-Latn-BA" dirty="0"/>
          </a:p>
        </p:txBody>
      </p:sp>
      <p:sp>
        <p:nvSpPr>
          <p:cNvPr id="7" name="TextBox 6"/>
          <p:cNvSpPr txBox="1"/>
          <p:nvPr/>
        </p:nvSpPr>
        <p:spPr>
          <a:xfrm>
            <a:off x="6690168" y="1832001"/>
            <a:ext cx="12241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1400" dirty="0" smtClean="0">
                <a:solidFill>
                  <a:schemeClr val="bg1"/>
                </a:solidFill>
              </a:rPr>
              <a:t>Slika br.1</a:t>
            </a:r>
            <a:endParaRPr lang="bs-Latn-BA" sz="1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71551" y="3517733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bs-Latn-BA" sz="1400" dirty="0">
                <a:solidFill>
                  <a:prstClr val="black"/>
                </a:solidFill>
              </a:rPr>
              <a:t>Slika </a:t>
            </a:r>
            <a:r>
              <a:rPr lang="bs-Latn-BA" sz="1400" dirty="0" smtClean="0">
                <a:solidFill>
                  <a:prstClr val="black"/>
                </a:solidFill>
              </a:rPr>
              <a:t>br.2</a:t>
            </a:r>
            <a:endParaRPr lang="bs-Latn-BA" sz="1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41340" y="6550223"/>
            <a:ext cx="9217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bs-Latn-BA" sz="1400" dirty="0">
                <a:solidFill>
                  <a:prstClr val="black"/>
                </a:solidFill>
              </a:rPr>
              <a:t>Slika </a:t>
            </a:r>
            <a:r>
              <a:rPr lang="bs-Latn-BA" sz="1400" dirty="0" smtClean="0">
                <a:solidFill>
                  <a:prstClr val="black"/>
                </a:solidFill>
              </a:rPr>
              <a:t>br.3</a:t>
            </a:r>
            <a:endParaRPr lang="bs-Latn-BA" sz="14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-27100" y="1196752"/>
            <a:ext cx="567922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sz="3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1.Korak:</a:t>
            </a:r>
            <a:r>
              <a:rPr lang="bs-Latn-BA" sz="32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Izrezati od 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papira dugu traku.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(slika br. 1)</a:t>
            </a:r>
          </a:p>
          <a:p>
            <a:r>
              <a:rPr lang="bs-Latn-BA" sz="3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2.Korak:</a:t>
            </a:r>
            <a:r>
              <a:rPr lang="bs-Latn-BA" sz="3200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Zaokrenuti 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jedan kraj trake za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180 stepeni.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(slika br. 2)</a:t>
            </a:r>
          </a:p>
          <a:p>
            <a:r>
              <a:rPr lang="bs-Latn-BA" sz="3200" b="1" dirty="0" smtClean="0">
                <a:solidFill>
                  <a:srgbClr val="FF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3.Korak:</a:t>
            </a:r>
            <a:r>
              <a:rPr lang="bs-Latn-BA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Zalijepiti </a:t>
            </a: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krajeve.</a:t>
            </a:r>
            <a:endParaRPr lang="bs-Latn-BA" dirty="0" smtClean="0">
              <a:latin typeface="Comic Sans MS" pitchFamily="66" charset="0"/>
            </a:endParaRPr>
          </a:p>
          <a:p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(slika br. 3)</a:t>
            </a:r>
          </a:p>
        </p:txBody>
      </p:sp>
    </p:spTree>
    <p:extLst>
      <p:ext uri="{BB962C8B-B14F-4D97-AF65-F5344CB8AC3E}">
        <p14:creationId xmlns:p14="http://schemas.microsoft.com/office/powerpoint/2010/main" val="4264508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511805"/>
            <a:ext cx="35734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36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Zanimljivosti:</a:t>
            </a:r>
            <a:endParaRPr lang="bs-Latn-BA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378223"/>
            <a:ext cx="9144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bs-Latn-BA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Rezanjem trake na dva dijela dobije se 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 jedna jedina uža traka.</a:t>
            </a:r>
          </a:p>
          <a:p>
            <a:pPr>
              <a:lnSpc>
                <a:spcPct val="150000"/>
              </a:lnSpc>
            </a:pPr>
            <a:r>
              <a:rPr lang="bs-Latn-BA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Razrežemo li traku još jednom dobiju se </a:t>
            </a:r>
          </a:p>
          <a:p>
            <a:pPr>
              <a:lnSpc>
                <a:spcPct val="150000"/>
              </a:lnSpc>
            </a:pP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 dvije trake zapetljane u čvor.</a:t>
            </a:r>
          </a:p>
          <a:p>
            <a:pPr>
              <a:lnSpc>
                <a:spcPct val="150000"/>
              </a:lnSpc>
            </a:pPr>
            <a:r>
              <a:rPr lang="bs-Latn-BA" sz="3200" b="1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•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Ovaj postupak se moze</a:t>
            </a:r>
          </a:p>
          <a:p>
            <a:pPr>
              <a:lnSpc>
                <a:spcPct val="150000"/>
              </a:lnSpc>
            </a:pPr>
            <a:r>
              <a:rPr lang="bs-Latn-BA" sz="3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bs-Latn-BA" sz="32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 beskonačno ponavljati.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221088"/>
            <a:ext cx="3247628" cy="2672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056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86500" cy="35337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432" r="4533"/>
          <a:stretch/>
        </p:blipFill>
        <p:spPr>
          <a:xfrm>
            <a:off x="5571" y="3113829"/>
            <a:ext cx="5768562" cy="374417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9257" y="3292105"/>
            <a:ext cx="3385649" cy="356589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38" b="7153"/>
          <a:stretch/>
        </p:blipFill>
        <p:spPr>
          <a:xfrm>
            <a:off x="5759258" y="-18673"/>
            <a:ext cx="3385649" cy="33107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3833" y="225514"/>
            <a:ext cx="53896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s-Latn-BA" sz="3200" b="1" dirty="0" smtClean="0">
                <a:ln w="18415" cmpd="sng">
                  <a:solidFill>
                    <a:srgbClr val="CC0099"/>
                  </a:solidFill>
                  <a:prstDash val="solid"/>
                </a:ln>
                <a:solidFill>
                  <a:srgbClr val="CC0099"/>
                </a:solidFill>
                <a:effectLst>
                  <a:glow rad="101600">
                    <a:prstClr val="white">
                      <a:alpha val="60000"/>
                    </a:prst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alligraphy" pitchFamily="66" charset="0"/>
              </a:rPr>
              <a:t>Primjena u arhitekturi </a:t>
            </a:r>
            <a:endParaRPr lang="bs-Latn-BA" sz="1600" dirty="0"/>
          </a:p>
        </p:txBody>
      </p:sp>
    </p:spTree>
    <p:extLst>
      <p:ext uri="{BB962C8B-B14F-4D97-AF65-F5344CB8AC3E}">
        <p14:creationId xmlns:p14="http://schemas.microsoft.com/office/powerpoint/2010/main" val="3024535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306671" cy="365410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" t="7750" b="3117"/>
          <a:stretch/>
        </p:blipFill>
        <p:spPr>
          <a:xfrm>
            <a:off x="6232709" y="0"/>
            <a:ext cx="2911291" cy="362540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4" b="7424"/>
          <a:stretch/>
        </p:blipFill>
        <p:spPr>
          <a:xfrm>
            <a:off x="6306670" y="3646281"/>
            <a:ext cx="2837329" cy="3230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5517"/>
          <a:stretch/>
        </p:blipFill>
        <p:spPr>
          <a:xfrm>
            <a:off x="0" y="3625401"/>
            <a:ext cx="3919404" cy="32516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78" t="11366" r="10685" b="5147"/>
          <a:stretch/>
        </p:blipFill>
        <p:spPr>
          <a:xfrm>
            <a:off x="3632224" y="3625401"/>
            <a:ext cx="2691833" cy="323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974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422</TotalTime>
  <Words>343</Words>
  <Application>Microsoft Office PowerPoint</Application>
  <PresentationFormat>On-screen Show (4:3)</PresentationFormat>
  <Paragraphs>71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Primjena u fizici: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Tea</dc:creator>
  <cp:lastModifiedBy>Tea</cp:lastModifiedBy>
  <cp:revision>29</cp:revision>
  <dcterms:created xsi:type="dcterms:W3CDTF">2016-12-17T14:24:30Z</dcterms:created>
  <dcterms:modified xsi:type="dcterms:W3CDTF">2016-12-20T17:09:48Z</dcterms:modified>
</cp:coreProperties>
</file>